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57" r:id="rId4"/>
    <p:sldId id="264" r:id="rId5"/>
    <p:sldId id="265" r:id="rId6"/>
    <p:sldId id="262" r:id="rId7"/>
    <p:sldId id="261" r:id="rId8"/>
    <p:sldId id="259" r:id="rId9"/>
    <p:sldId id="25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6405"/>
  </p:normalViewPr>
  <p:slideViewPr>
    <p:cSldViewPr snapToGrid="0" snapToObjects="1">
      <p:cViewPr varScale="1">
        <p:scale>
          <a:sx n="81" d="100"/>
          <a:sy n="81" d="100"/>
        </p:scale>
        <p:origin x="111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DD25858B-8C2A-0C42-B31D-A8AE13335C93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9F099D78-2EBE-3440-81EE-C5EEB18BF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6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BE49-7F66-F24A-A4A9-F45F09BABACA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BDEBD-C922-1641-8A0A-569D4D3CC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808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081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17182"/>
            <a:ext cx="7772400" cy="91276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Business and Finance Campus Alert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026516"/>
            <a:ext cx="6400800" cy="108822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Fraudulent emails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9910"/>
            <a:ext cx="8229600" cy="1143000"/>
          </a:xfrm>
        </p:spPr>
        <p:txBody>
          <a:bodyPr/>
          <a:lstStyle/>
          <a:p>
            <a:r>
              <a:rPr lang="en-US" dirty="0" smtClean="0"/>
              <a:t>Fraud Emails Received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590963"/>
            <a:ext cx="9145149" cy="41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253"/>
          </a:xfrm>
        </p:spPr>
        <p:txBody>
          <a:bodyPr/>
          <a:lstStyle/>
          <a:p>
            <a:r>
              <a:rPr lang="en-US" dirty="0" smtClean="0"/>
              <a:t>Fraud Text Received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3998" y="1089891"/>
            <a:ext cx="3762062" cy="526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9910"/>
            <a:ext cx="8229600" cy="1143000"/>
          </a:xfrm>
        </p:spPr>
        <p:txBody>
          <a:bodyPr/>
          <a:lstStyle/>
          <a:p>
            <a:r>
              <a:rPr lang="en-US" dirty="0" smtClean="0"/>
              <a:t>Items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email address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34" y="2705099"/>
            <a:ext cx="6573391" cy="182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65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253"/>
          </a:xfrm>
        </p:spPr>
        <p:txBody>
          <a:bodyPr/>
          <a:lstStyle/>
          <a:p>
            <a:r>
              <a:rPr lang="en-US" dirty="0" smtClean="0"/>
              <a:t>Items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018"/>
            <a:ext cx="8229600" cy="4953145"/>
          </a:xfrm>
        </p:spPr>
        <p:txBody>
          <a:bodyPr/>
          <a:lstStyle/>
          <a:p>
            <a:r>
              <a:rPr lang="en-US" dirty="0" smtClean="0"/>
              <a:t>Look for any External tags in the email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3382"/>
            <a:ext cx="9144000" cy="415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48148"/>
            <a:ext cx="8229600" cy="1143000"/>
          </a:xfrm>
        </p:spPr>
        <p:txBody>
          <a:bodyPr/>
          <a:lstStyle/>
          <a:p>
            <a:r>
              <a:rPr lang="en-US" dirty="0" smtClean="0"/>
              <a:t>Items to look for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00730"/>
            <a:ext cx="8229600" cy="3230816"/>
          </a:xfrm>
        </p:spPr>
        <p:txBody>
          <a:bodyPr/>
          <a:lstStyle/>
          <a:p>
            <a:r>
              <a:rPr lang="en-US" dirty="0" smtClean="0"/>
              <a:t>Will ask “are you available?”</a:t>
            </a:r>
          </a:p>
          <a:p>
            <a:r>
              <a:rPr lang="en-US" dirty="0" smtClean="0"/>
              <a:t>Will have an urgent request</a:t>
            </a:r>
          </a:p>
          <a:p>
            <a:r>
              <a:rPr lang="en-US" dirty="0" smtClean="0"/>
              <a:t>Will be in a meeting and unable to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5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6861" y="1617093"/>
            <a:ext cx="8229600" cy="1143000"/>
          </a:xfrm>
        </p:spPr>
        <p:txBody>
          <a:bodyPr/>
          <a:lstStyle/>
          <a:p>
            <a:r>
              <a:rPr lang="en-US" dirty="0" smtClean="0"/>
              <a:t>Items to look for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861" y="3082072"/>
            <a:ext cx="8229600" cy="3177533"/>
          </a:xfrm>
        </p:spPr>
        <p:txBody>
          <a:bodyPr/>
          <a:lstStyle/>
          <a:p>
            <a:r>
              <a:rPr lang="en-US" dirty="0" smtClean="0"/>
              <a:t>Will ask for gift cards to be purchased</a:t>
            </a:r>
          </a:p>
          <a:p>
            <a:r>
              <a:rPr lang="en-US" dirty="0" smtClean="0"/>
              <a:t>Often uses the term “pieces” when indicating the quantity of gift cards</a:t>
            </a:r>
          </a:p>
          <a:p>
            <a:r>
              <a:rPr lang="en-US" dirty="0" smtClean="0"/>
              <a:t>Will ask that the backs of gift cards be scratched off and a picture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8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370" y="274638"/>
            <a:ext cx="6626430" cy="1143000"/>
          </a:xfrm>
        </p:spPr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370" y="1600200"/>
            <a:ext cx="6626430" cy="3896857"/>
          </a:xfrm>
        </p:spPr>
        <p:txBody>
          <a:bodyPr/>
          <a:lstStyle/>
          <a:p>
            <a:r>
              <a:rPr lang="en-US" dirty="0" smtClean="0"/>
              <a:t>Gift cards are </a:t>
            </a:r>
            <a:r>
              <a:rPr lang="en-US" u="sng" dirty="0" smtClean="0"/>
              <a:t>only</a:t>
            </a:r>
            <a:r>
              <a:rPr lang="en-US" dirty="0" smtClean="0"/>
              <a:t> allowed on </a:t>
            </a:r>
            <a:r>
              <a:rPr lang="en-US" b="1" dirty="0" smtClean="0"/>
              <a:t>Grants</a:t>
            </a:r>
            <a:r>
              <a:rPr lang="en-US" dirty="0" smtClean="0"/>
              <a:t> for </a:t>
            </a:r>
            <a:r>
              <a:rPr lang="en-US" b="1" dirty="0" smtClean="0"/>
              <a:t>Payments to Research Participants</a:t>
            </a:r>
            <a:r>
              <a:rPr lang="en-US" dirty="0" smtClean="0"/>
              <a:t>. </a:t>
            </a:r>
            <a:r>
              <a:rPr lang="en-US" sz="1400" dirty="0" smtClean="0"/>
              <a:t>(Business and Finance Policy FP-8 Sponsored Program Management)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Purchases made by employees will not be reimbursed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9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60" y="274638"/>
            <a:ext cx="6715239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1560" y="1600201"/>
            <a:ext cx="6715240" cy="398566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 smtClean="0"/>
              <a:t>Thank you for helping keep ETSU safe!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Karen Glover, Comptroller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Email questions to</a:t>
            </a:r>
            <a:r>
              <a:rPr lang="en-US" sz="2800" smtClean="0"/>
              <a:t>: comptroller@etsu.edu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08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 1">
      <a:dk1>
        <a:srgbClr val="08081E"/>
      </a:dk1>
      <a:lt1>
        <a:sysClr val="window" lastClr="FFFFFF"/>
      </a:lt1>
      <a:dk2>
        <a:srgbClr val="FFFFFE"/>
      </a:dk2>
      <a:lt2>
        <a:srgbClr val="FFFFFE"/>
      </a:lt2>
      <a:accent1>
        <a:srgbClr val="FFFFFE"/>
      </a:accent1>
      <a:accent2>
        <a:srgbClr val="FFFFFE"/>
      </a:accent2>
      <a:accent3>
        <a:srgbClr val="FFFFFE"/>
      </a:accent3>
      <a:accent4>
        <a:srgbClr val="FFFFFE"/>
      </a:accent4>
      <a:accent5>
        <a:srgbClr val="FFFFFE"/>
      </a:accent5>
      <a:accent6>
        <a:srgbClr val="FAFAFA"/>
      </a:accent6>
      <a:hlink>
        <a:srgbClr val="FFFFFE"/>
      </a:hlink>
      <a:folHlink>
        <a:srgbClr val="FFFFF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1111</TotalTime>
  <Words>149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Business and Finance Campus Alert</vt:lpstr>
      <vt:lpstr>Fraud Emails Received</vt:lpstr>
      <vt:lpstr>Fraud Text Received</vt:lpstr>
      <vt:lpstr>Items to look for</vt:lpstr>
      <vt:lpstr>Items to look for</vt:lpstr>
      <vt:lpstr>Items to look for</vt:lpstr>
      <vt:lpstr>Items to look for</vt:lpstr>
      <vt:lpstr>Remember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Jewell, Jeanette M.</dc:creator>
  <cp:lastModifiedBy>Glover, Karen D.</cp:lastModifiedBy>
  <cp:revision>11</cp:revision>
  <cp:lastPrinted>2021-07-08T18:23:16Z</cp:lastPrinted>
  <dcterms:created xsi:type="dcterms:W3CDTF">2020-03-03T17:02:25Z</dcterms:created>
  <dcterms:modified xsi:type="dcterms:W3CDTF">2021-07-08T19:21:12Z</dcterms:modified>
</cp:coreProperties>
</file>